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E20-4C0B-F342-BD9C-23EB1FEBF82D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7575-9933-264C-8F3F-11A027110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9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E20-4C0B-F342-BD9C-23EB1FEBF82D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7575-9933-264C-8F3F-11A027110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E20-4C0B-F342-BD9C-23EB1FEBF82D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7575-9933-264C-8F3F-11A027110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E20-4C0B-F342-BD9C-23EB1FEBF82D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7575-9933-264C-8F3F-11A027110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9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E20-4C0B-F342-BD9C-23EB1FEBF82D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7575-9933-264C-8F3F-11A027110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0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E20-4C0B-F342-BD9C-23EB1FEBF82D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7575-9933-264C-8F3F-11A027110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9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E20-4C0B-F342-BD9C-23EB1FEBF82D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7575-9933-264C-8F3F-11A027110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9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E20-4C0B-F342-BD9C-23EB1FEBF82D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7575-9933-264C-8F3F-11A027110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0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E20-4C0B-F342-BD9C-23EB1FEBF82D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7575-9933-264C-8F3F-11A027110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1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E20-4C0B-F342-BD9C-23EB1FEBF82D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7575-9933-264C-8F3F-11A027110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1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E20-4C0B-F342-BD9C-23EB1FEBF82D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27575-9933-264C-8F3F-11A027110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EEE20-4C0B-F342-BD9C-23EB1FEBF82D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27575-9933-264C-8F3F-11A027110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4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839" y="865486"/>
            <a:ext cx="9184721" cy="1752600"/>
          </a:xfrm>
        </p:spPr>
        <p:txBody>
          <a:bodyPr/>
          <a:lstStyle/>
          <a:p>
            <a:pPr algn="l"/>
            <a:r>
              <a:rPr lang="en-US" dirty="0" smtClean="0"/>
              <a:t>What do you know about persuasive writing?</a:t>
            </a:r>
            <a:endParaRPr lang="en-US" dirty="0"/>
          </a:p>
        </p:txBody>
      </p:sp>
      <p:pic>
        <p:nvPicPr>
          <p:cNvPr id="4" name="Picture 3" descr="quiz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09800"/>
            <a:ext cx="44196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6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>
                <a:solidFill>
                  <a:srgbClr val="0000FF"/>
                </a:solidFill>
              </a:rPr>
              <a:t>1. What is the purpose of persuasive writing?</a:t>
            </a:r>
            <a:br>
              <a:rPr lang="en-US" sz="3600" b="1" dirty="0" smtClean="0">
                <a:solidFill>
                  <a:srgbClr val="0000FF"/>
                </a:solidFill>
              </a:rPr>
            </a:b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4700" dirty="0" smtClean="0"/>
              <a:t> </a:t>
            </a:r>
            <a:endParaRPr lang="en-GB" sz="47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To </a:t>
            </a:r>
            <a:r>
              <a:rPr lang="en-US" sz="4600" dirty="0"/>
              <a:t>convince the </a:t>
            </a:r>
            <a:r>
              <a:rPr lang="en-US" sz="4600" dirty="0" smtClean="0"/>
              <a:t>reader </a:t>
            </a:r>
            <a:endParaRPr lang="en-GB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To </a:t>
            </a:r>
            <a:r>
              <a:rPr lang="en-US" sz="4600" dirty="0"/>
              <a:t>teach someone how to do </a:t>
            </a:r>
            <a:r>
              <a:rPr lang="en-US" sz="4600" dirty="0" smtClean="0"/>
              <a:t>something</a:t>
            </a:r>
          </a:p>
          <a:p>
            <a:pPr marL="1371600" lvl="1" indent="-914400">
              <a:buFont typeface="+mj-ea"/>
              <a:buAutoNum type="circleNumDbPlain"/>
            </a:pPr>
            <a:endParaRPr lang="en-US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To explain how something works </a:t>
            </a:r>
            <a:endParaRPr lang="en-GB" sz="4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2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>
                <a:solidFill>
                  <a:srgbClr val="0000FF"/>
                </a:solidFill>
              </a:rPr>
              <a:t>2</a:t>
            </a:r>
            <a:r>
              <a:rPr lang="en-US" sz="3600" b="1" dirty="0" smtClean="0">
                <a:solidFill>
                  <a:srgbClr val="0000FF"/>
                </a:solidFill>
              </a:rPr>
              <a:t>. Which is an example of persuasive writing?</a:t>
            </a:r>
            <a:br>
              <a:rPr lang="en-US" sz="3600" b="1" dirty="0" smtClean="0">
                <a:solidFill>
                  <a:srgbClr val="0000FF"/>
                </a:solidFill>
              </a:rPr>
            </a:b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4700" dirty="0" smtClean="0"/>
              <a:t> </a:t>
            </a:r>
            <a:endParaRPr lang="en-GB" sz="4700" dirty="0"/>
          </a:p>
          <a:p>
            <a:pPr marL="1371600" lvl="1" indent="-914400">
              <a:buFont typeface="+mj-ea"/>
              <a:buAutoNum type="circleNumDbPlain"/>
            </a:pPr>
            <a:r>
              <a:rPr lang="en-GB" sz="4600" dirty="0" smtClean="0"/>
              <a:t>An advert</a:t>
            </a:r>
          </a:p>
          <a:p>
            <a:pPr marL="457200" lvl="1" indent="0">
              <a:buNone/>
            </a:pPr>
            <a:endParaRPr lang="en-GB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A letter</a:t>
            </a:r>
          </a:p>
          <a:p>
            <a:pPr marL="1371600" lvl="1" indent="-914400">
              <a:buFont typeface="+mj-ea"/>
              <a:buAutoNum type="circleNumDbPlain"/>
            </a:pPr>
            <a:endParaRPr lang="en-US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A recipe </a:t>
            </a:r>
            <a:endParaRPr lang="en-GB" sz="4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1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>
                <a:solidFill>
                  <a:srgbClr val="0000FF"/>
                </a:solidFill>
              </a:rPr>
              <a:t>3. Which is a good technique to use in persuasive writing?</a:t>
            </a:r>
            <a:br>
              <a:rPr lang="en-US" sz="3600" b="1" dirty="0" smtClean="0">
                <a:solidFill>
                  <a:srgbClr val="0000FF"/>
                </a:solidFill>
              </a:rPr>
            </a:b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4700" dirty="0" smtClean="0"/>
              <a:t> </a:t>
            </a:r>
            <a:endParaRPr lang="en-GB" sz="47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Only writing a list of facts </a:t>
            </a:r>
            <a:endParaRPr lang="en-GB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Using positive adjectives</a:t>
            </a:r>
          </a:p>
          <a:p>
            <a:pPr marL="1371600" lvl="1" indent="-914400">
              <a:buFont typeface="+mj-ea"/>
              <a:buAutoNum type="circleNumDbPlain"/>
            </a:pPr>
            <a:endParaRPr lang="en-US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GB" sz="4600" dirty="0" smtClean="0"/>
              <a:t>Using the past tense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1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>
                <a:solidFill>
                  <a:srgbClr val="0000FF"/>
                </a:solidFill>
              </a:rPr>
              <a:t>4. Which is used in persuasive writing?</a:t>
            </a:r>
            <a:br>
              <a:rPr lang="en-US" sz="3600" b="1" dirty="0" smtClean="0">
                <a:solidFill>
                  <a:srgbClr val="0000FF"/>
                </a:solidFill>
              </a:rPr>
            </a:b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4700" dirty="0" smtClean="0"/>
              <a:t> </a:t>
            </a:r>
            <a:endParaRPr lang="en-GB" sz="4700" dirty="0"/>
          </a:p>
          <a:p>
            <a:pPr marL="1371600" lvl="1" indent="-914400">
              <a:buFont typeface="+mj-ea"/>
              <a:buAutoNum type="circleNumDbPlain"/>
            </a:pPr>
            <a:r>
              <a:rPr lang="en-GB" sz="4600" dirty="0" smtClean="0"/>
              <a:t>First person</a:t>
            </a:r>
          </a:p>
          <a:p>
            <a:pPr marL="457200" lvl="1" indent="0">
              <a:buNone/>
            </a:pPr>
            <a:endParaRPr lang="en-GB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Second person</a:t>
            </a:r>
          </a:p>
          <a:p>
            <a:pPr marL="1371600" lvl="1" indent="-914400">
              <a:buFont typeface="+mj-ea"/>
              <a:buAutoNum type="circleNumDbPlain"/>
            </a:pPr>
            <a:endParaRPr lang="en-US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Third person </a:t>
            </a:r>
            <a:endParaRPr lang="en-GB" sz="4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1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>
                <a:solidFill>
                  <a:srgbClr val="0000FF"/>
                </a:solidFill>
              </a:rPr>
              <a:t>5. Which verbs are used in persuasive writing?</a:t>
            </a:r>
            <a:br>
              <a:rPr lang="en-US" sz="3600" b="1" dirty="0" smtClean="0">
                <a:solidFill>
                  <a:srgbClr val="0000FF"/>
                </a:solidFill>
              </a:rPr>
            </a:b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4700" dirty="0" smtClean="0"/>
              <a:t> </a:t>
            </a:r>
            <a:endParaRPr lang="en-GB" sz="47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Past tense </a:t>
            </a:r>
            <a:endParaRPr lang="en-GB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Present tense</a:t>
            </a:r>
          </a:p>
          <a:p>
            <a:pPr marL="1371600" lvl="1" indent="-914400">
              <a:buFont typeface="+mj-ea"/>
              <a:buAutoNum type="circleNumDbPlain"/>
            </a:pPr>
            <a:endParaRPr lang="en-US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GB" sz="4600" dirty="0" smtClean="0"/>
              <a:t>‘Bossy’ verbs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10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>
                <a:solidFill>
                  <a:srgbClr val="0000FF"/>
                </a:solidFill>
              </a:rPr>
              <a:t>6. Which is an example of a rhetorical question?</a:t>
            </a:r>
            <a:br>
              <a:rPr lang="en-US" sz="3600" b="1" dirty="0" smtClean="0">
                <a:solidFill>
                  <a:srgbClr val="0000FF"/>
                </a:solidFill>
              </a:rPr>
            </a:b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4700" dirty="0" smtClean="0"/>
              <a:t> </a:t>
            </a:r>
            <a:endParaRPr lang="en-GB" sz="47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Come to </a:t>
            </a:r>
            <a:r>
              <a:rPr lang="en-US" sz="4600" dirty="0"/>
              <a:t>B</a:t>
            </a:r>
            <a:r>
              <a:rPr lang="en-US" sz="4600" dirty="0" smtClean="0"/>
              <a:t>elmont School </a:t>
            </a:r>
            <a:endParaRPr lang="en-GB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Wouldn’t we all love to have less homework?</a:t>
            </a:r>
          </a:p>
          <a:p>
            <a:pPr marL="1371600" lvl="1" indent="-914400">
              <a:buFont typeface="+mj-ea"/>
              <a:buAutoNum type="circleNumDbPlain"/>
            </a:pPr>
            <a:endParaRPr lang="en-US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How old are you? </a:t>
            </a:r>
            <a:endParaRPr lang="en-GB" sz="4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10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>
                <a:solidFill>
                  <a:srgbClr val="0000FF"/>
                </a:solidFill>
              </a:rPr>
              <a:t>7. What is a slogan?</a:t>
            </a:r>
            <a:br>
              <a:rPr lang="en-US" sz="3600" b="1" dirty="0" smtClean="0">
                <a:solidFill>
                  <a:srgbClr val="0000FF"/>
                </a:solidFill>
              </a:rPr>
            </a:b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4700" dirty="0" smtClean="0"/>
              <a:t> </a:t>
            </a:r>
            <a:endParaRPr lang="en-GB" sz="47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Another word for persuasive </a:t>
            </a:r>
            <a:endParaRPr lang="en-GB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A group of three words</a:t>
            </a:r>
          </a:p>
          <a:p>
            <a:pPr marL="1371600" lvl="1" indent="-914400">
              <a:buFont typeface="+mj-ea"/>
              <a:buAutoNum type="circleNumDbPlain"/>
            </a:pPr>
            <a:endParaRPr lang="en-US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A short, memorable phrase </a:t>
            </a:r>
            <a:endParaRPr lang="en-GB" sz="4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10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>
                <a:solidFill>
                  <a:srgbClr val="0000FF"/>
                </a:solidFill>
              </a:rPr>
              <a:t>8. Which is an example of alliteration?</a:t>
            </a:r>
            <a:br>
              <a:rPr lang="en-US" sz="3600" b="1" dirty="0" smtClean="0">
                <a:solidFill>
                  <a:srgbClr val="0000FF"/>
                </a:solidFill>
              </a:rPr>
            </a:b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4700" dirty="0" smtClean="0"/>
              <a:t> </a:t>
            </a:r>
            <a:endParaRPr lang="en-GB" sz="47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smtClean="0"/>
              <a:t>Crisp, crunchy cornflakes </a:t>
            </a:r>
            <a:endParaRPr lang="en-GB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US" sz="4600" dirty="0" err="1" smtClean="0"/>
              <a:t>Beanz</a:t>
            </a:r>
            <a:r>
              <a:rPr lang="en-US" sz="4600" dirty="0" smtClean="0"/>
              <a:t> </a:t>
            </a:r>
            <a:r>
              <a:rPr lang="en-US" sz="4600" dirty="0" err="1" smtClean="0"/>
              <a:t>meanz</a:t>
            </a:r>
            <a:r>
              <a:rPr lang="en-US" sz="4600" dirty="0" smtClean="0"/>
              <a:t> Heinz</a:t>
            </a:r>
          </a:p>
          <a:p>
            <a:pPr marL="1371600" lvl="1" indent="-914400">
              <a:buFont typeface="+mj-ea"/>
              <a:buAutoNum type="circleNumDbPlain"/>
            </a:pPr>
            <a:endParaRPr lang="en-US" sz="4600" dirty="0"/>
          </a:p>
          <a:p>
            <a:pPr marL="1371600" lvl="1" indent="-914400">
              <a:buFont typeface="+mj-ea"/>
              <a:buAutoNum type="circleNumDbPlain"/>
            </a:pPr>
            <a:r>
              <a:rPr lang="en-GB" sz="4600" dirty="0" smtClean="0"/>
              <a:t>Delicious, </a:t>
            </a:r>
            <a:r>
              <a:rPr lang="en-GB" sz="4600" dirty="0" err="1" smtClean="0"/>
              <a:t>mouthwatering</a:t>
            </a:r>
            <a:r>
              <a:rPr lang="en-GB" sz="4600" dirty="0" smtClean="0"/>
              <a:t> and fruity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10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  1. What is the purpose of persuasive writing? </vt:lpstr>
      <vt:lpstr>  2. Which is an example of persuasive writing? </vt:lpstr>
      <vt:lpstr>  3. Which is a good technique to use in persuasive writing? </vt:lpstr>
      <vt:lpstr>  4. Which is used in persuasive writing? </vt:lpstr>
      <vt:lpstr>  5. Which verbs are used in persuasive writing? </vt:lpstr>
      <vt:lpstr>  6. Which is an example of a rhetorical question? </vt:lpstr>
      <vt:lpstr>  7. What is a slogan? </vt:lpstr>
      <vt:lpstr>  8. Which is an example of alliteration? </vt:lpstr>
    </vt:vector>
  </TitlesOfParts>
  <Company>alice coaching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Washbourne</dc:creator>
  <cp:lastModifiedBy>Beebug</cp:lastModifiedBy>
  <cp:revision>2</cp:revision>
  <dcterms:created xsi:type="dcterms:W3CDTF">2014-06-19T04:54:44Z</dcterms:created>
  <dcterms:modified xsi:type="dcterms:W3CDTF">2014-06-25T12:28:54Z</dcterms:modified>
</cp:coreProperties>
</file>